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44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1" i="0">
                <a:solidFill>
                  <a:srgbClr val="538235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5"/>
              </a:spcBef>
            </a:pPr>
            <a:r>
              <a:rPr lang="en-US" spc="-10"/>
              <a:t>CUI</a:t>
            </a:r>
            <a:endParaRPr lang="en-US"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5308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1" i="0">
                <a:solidFill>
                  <a:srgbClr val="538235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5"/>
              </a:spcBef>
            </a:pPr>
            <a:r>
              <a:rPr lang="en-US" spc="-10"/>
              <a:t>CUI</a:t>
            </a:r>
            <a:endParaRPr lang="en-US"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5450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1" i="0">
                <a:solidFill>
                  <a:srgbClr val="538235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5"/>
              </a:spcBef>
            </a:pPr>
            <a:r>
              <a:rPr lang="en-US" spc="-10"/>
              <a:t>CUI</a:t>
            </a:r>
            <a:endParaRPr lang="en-US" spc="-10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0193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1" i="0">
                <a:solidFill>
                  <a:srgbClr val="538235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5"/>
              </a:spcBef>
            </a:pPr>
            <a:r>
              <a:rPr lang="en-US" spc="-10"/>
              <a:t>CUI</a:t>
            </a:r>
            <a:endParaRPr lang="en-US"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453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85" y="67056"/>
            <a:ext cx="1026159" cy="100582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92257" y="67057"/>
            <a:ext cx="999743" cy="100583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51281" y="286512"/>
            <a:ext cx="9761727" cy="79552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1" i="0">
                <a:solidFill>
                  <a:srgbClr val="538235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5"/>
              </a:spcBef>
            </a:pPr>
            <a:r>
              <a:rPr lang="en-US" spc="-10"/>
              <a:t>CUI</a:t>
            </a:r>
            <a:endParaRPr lang="en-US"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5889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63304"/>
            <a:ext cx="10363200" cy="184665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6933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CUI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02C9-05EA-44F7-87A9-F496B55F2F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21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650" y="731520"/>
            <a:ext cx="6679191" cy="13849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276999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16158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CUI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090B56-8F3B-4814-92D3-2D8175B579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73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25985" y="67056"/>
            <a:ext cx="1026159" cy="100582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192257" y="67057"/>
            <a:ext cx="999743" cy="10058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54480" y="14951"/>
            <a:ext cx="5402579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2810" y="1036185"/>
            <a:ext cx="1132247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402284" y="6656218"/>
            <a:ext cx="1385993" cy="161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1" i="0">
                <a:solidFill>
                  <a:srgbClr val="538235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5"/>
              </a:spcBef>
            </a:pPr>
            <a:r>
              <a:rPr lang="en-US" spc="-10"/>
              <a:t>CUI</a:t>
            </a:r>
            <a:endParaRPr lang="en-US" spc="-10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1629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imeline&#10;&#10;Description automatically generated">
            <a:extLst>
              <a:ext uri="{FF2B5EF4-FFF2-40B4-BE49-F238E27FC236}">
                <a16:creationId xmlns:a16="http://schemas.microsoft.com/office/drawing/2014/main" id="{B7362764-F460-6E13-E37D-46C10A8BAE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844" y="1066801"/>
            <a:ext cx="9144000" cy="587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0737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</dc:creator>
  <cp:lastModifiedBy>William</cp:lastModifiedBy>
  <cp:revision>1</cp:revision>
  <dcterms:created xsi:type="dcterms:W3CDTF">2022-12-19T16:25:20Z</dcterms:created>
  <dcterms:modified xsi:type="dcterms:W3CDTF">2022-12-19T16:25:45Z</dcterms:modified>
</cp:coreProperties>
</file>